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0C951-232C-4C77-9E11-9E092B66E7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A5A482-74E6-404C-9A45-861F56B9AB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05D166-73A6-4522-8BB6-431741388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3E295-DB5B-442F-81F7-066C65936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E4A5C8-415F-4566-B73E-4C7F1125F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01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BFF1D-2B63-4372-90FE-B4133FA9D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2C9CAB-BEA0-4D64-9B1F-DAED582610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3B1DE1-B140-4BEE-8100-38A563BC9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E4839-57F7-4408-B842-C14C32731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E9917E-EF8B-45A5-B532-2090E341C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18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F9497C-D7C2-45F9-9D70-46F714286C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D5AC82-B182-4859-95C8-F5DB815B42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496B08-02CD-4190-B306-3CC58A035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F2D33F-0E43-4ECD-A844-66449DC37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2B3EBC-F450-4251-8F78-67133AAED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299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E57B6-82D2-4DE7-A424-D51D8B818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264E1-2B67-481C-9744-2D0764E62C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92FCFE-83E1-401D-A673-6C4E935DB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2571FC-83CD-46D1-8A12-27C49E589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4F4617-9485-42FE-B1EA-029C67811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529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55F13-2794-440D-898A-6CFFDB94E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B1EB15-02DB-4C2D-B039-6C58395FB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DF41C2-3A1C-46CB-9A07-DAFC7675C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3B0D1-D5C1-4638-A5B1-72F07CCB6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FD039D-6D10-4A20-9601-E30DB1EFA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540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4EEF0-9ECE-48AE-880E-590E1B81A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2885A-7BA5-4F55-AF96-6DB8B6B596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5C8550-4470-4B0B-A064-1DA59C055D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34439E-60B4-45B6-A247-D97C8B152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E3069B-1EC0-4236-8801-4244C7046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B7EC66-E3B9-424B-AFD7-9A423CB23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67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4D494-4CE2-4686-829E-661D7469B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409B13-DE68-4337-A8A8-D11DDD75E4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FD0E4F-B2D2-4CD8-AEC4-1D1C8843E0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74E700-3F5B-4698-B5C1-67FEBF107F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94FABA-91E0-4B01-8B8C-DE41BA209A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8858CD-239A-4A5F-9ECA-338E0E917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4A7571-8AB0-4330-8D01-14C1B1A50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E7A938-3AA6-4077-935F-E903874DF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352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9938F-4DA4-4246-A5AB-C5FF6EB89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07F5FD-654B-4C14-9F8B-980F3468C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64A429-8D51-40AE-ACAC-97C5E2D77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BF98C4-8D86-4EAE-AE10-FC070BC71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823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6B80F9-3EC6-46C4-A0DB-FE278C6E2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6280A7-8E47-4BEF-8C31-2593E0056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D27D7F-D646-48D0-939F-BF226D3C1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94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9A497-341D-4E9D-80E4-485EB3864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9EFC6-F9BE-4E01-B194-7426B95B1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F76EB6-35C0-4D2E-AFA7-32A88DFD88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4315D3-9D4A-4AE7-A31D-0338FA34C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2162C8-70A8-4C46-9FD6-830DBC45B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0CCA74-9924-4FDB-A780-750D9942C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85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C8990-3755-4D4F-8CBE-13157038B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D69FAB-B5DB-4D59-8B17-4CBE235EE6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16B42D-087C-48D8-B2EE-37229B46C1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E9AA8D-5B67-470B-959D-B765368A7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EEA608-7456-4BB3-8509-3C1A477B5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C7A476-B7D9-4E6B-980E-48FB30524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295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CB8654-0627-4B2A-ACD8-9A07F825F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91D04A-C714-42F9-8C4C-CE33862D49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1065C2-25DF-4036-8E2B-941C7DEB2D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F6C76-8EA6-4724-81A6-C9CB7BFB8E3E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45CF39-7B73-400E-BC78-4ACD5BECDF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294AA-1851-4664-8445-BC66F12A8A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472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D949772-8EB4-4A6E-A1B9-BFB31102C9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6862" y="0"/>
            <a:ext cx="565827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036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28</cp:revision>
  <dcterms:created xsi:type="dcterms:W3CDTF">2020-04-14T07:11:12Z</dcterms:created>
  <dcterms:modified xsi:type="dcterms:W3CDTF">2020-05-06T06:48:17Z</dcterms:modified>
</cp:coreProperties>
</file>